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4630400" cy="10972800"/>
  <p:notesSz cx="109728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-1330" y="-86"/>
      </p:cViewPr>
      <p:guideLst>
        <p:guide orient="horz" pos="3456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5456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15063" y="0"/>
            <a:ext cx="4754562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4F25B-A8D5-4532-B47E-D552DD725806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1096963"/>
            <a:ext cx="73152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6963" y="6950075"/>
            <a:ext cx="8778875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475456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15063" y="13896975"/>
            <a:ext cx="4754562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E000C-7EEF-4D5D-ABCC-EA296D8778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40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</Words>
  <Application>Microsoft Office PowerPoint</Application>
  <PresentationFormat>Custom</PresentationFormat>
  <Paragraphs>28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2024-10-22T17:01:46Z</dcterms:created>
  <dcterms:modified xsi:type="dcterms:W3CDTF">2024-10-23T09:13:10Z</dcterms:modified>
</cp:coreProperties>
</file>